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53" r:id="rId1"/>
  </p:sldMasterIdLst>
  <p:notesMasterIdLst>
    <p:notesMasterId r:id="rId12"/>
  </p:notesMasterIdLst>
  <p:sldIdLst>
    <p:sldId id="256" r:id="rId2"/>
    <p:sldId id="258" r:id="rId3"/>
    <p:sldId id="262" r:id="rId4"/>
    <p:sldId id="263" r:id="rId5"/>
    <p:sldId id="257" r:id="rId6"/>
    <p:sldId id="264" r:id="rId7"/>
    <p:sldId id="259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0854" autoAdjust="0"/>
  </p:normalViewPr>
  <p:slideViewPr>
    <p:cSldViewPr snapToGrid="0" snapToObjects="1">
      <p:cViewPr>
        <p:scale>
          <a:sx n="100" d="100"/>
          <a:sy n="100" d="100"/>
        </p:scale>
        <p:origin x="-1128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787DA-52B1-4A42-B98D-0D521E83D024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75907-9A45-8149-A454-2582852FD6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5907-9A45-8149-A454-2582852FD67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B3D4688-FF0B-554C-9B6C-F6BFB0A92CE1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63D3187-F1C3-5749-84D7-88914ABEB0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1" Type="http://schemas.openxmlformats.org/officeDocument/2006/relationships/video" Target="file://localhost/Users/lcardenas/.Trash/Movie%203%2021-02-20.m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Relationship Id="rId5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Coahuiltecan Indians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Sam Cárdenas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dad says</a:t>
            </a:r>
            <a:endParaRPr lang="en-US" dirty="0"/>
          </a:p>
        </p:txBody>
      </p:sp>
      <p:pic>
        <p:nvPicPr>
          <p:cNvPr id="4" name="Movie 3 21-02-20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43491" y="1257300"/>
            <a:ext cx="4630209" cy="3379232"/>
          </a:xfrm>
        </p:spPr>
      </p:pic>
      <p:sp>
        <p:nvSpPr>
          <p:cNvPr id="7" name="TextBox 6"/>
          <p:cNvSpPr txBox="1"/>
          <p:nvPr/>
        </p:nvSpPr>
        <p:spPr>
          <a:xfrm>
            <a:off x="1612900" y="627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8400" y="5067300"/>
            <a:ext cx="4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www.tshoanline.org/handbook/online/</a:t>
            </a:r>
            <a:r>
              <a:rPr lang="en-US" err="1" smtClean="0"/>
              <a:t>articals</a:t>
            </a:r>
            <a:r>
              <a:rPr lang="en-US" smtClean="0"/>
              <a:t>/bmcah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little about the coahuiltecan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Coahuiltecan were a group of tribes that lived in south Texas plains.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176" y="3459238"/>
            <a:ext cx="5381776" cy="326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Grouped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When the Spaniards found Texas they found a group of tribes and called the area </a:t>
            </a:r>
            <a:r>
              <a:rPr lang="en-US" dirty="0" err="1" smtClean="0"/>
              <a:t>Coahuiltecan</a:t>
            </a:r>
            <a:r>
              <a:rPr lang="en-US" dirty="0" smtClean="0"/>
              <a:t>.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"/>
            </a:pPr>
            <a:r>
              <a:rPr lang="en-US" dirty="0" smtClean="0"/>
              <a:t>   The </a:t>
            </a:r>
            <a:r>
              <a:rPr lang="en-US" dirty="0" err="1" smtClean="0"/>
              <a:t>Coahuiltecans</a:t>
            </a:r>
            <a:r>
              <a:rPr lang="en-US" dirty="0" smtClean="0"/>
              <a:t> are not a one tribe but actually there are 245-615 tribes.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"/>
            </a:pPr>
            <a:r>
              <a:rPr lang="en-US" dirty="0" smtClean="0"/>
              <a:t>    Each tribe had a population range of 100-300 people.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Can you believe one group ate deer 						droppings?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331" y="7199539"/>
            <a:ext cx="3920445" cy="45719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452283" y="7181508"/>
            <a:ext cx="2844800" cy="45719"/>
          </a:xfrm>
          <a:prstGeom prst="rect">
            <a:avLst/>
          </a:prstGeom>
        </p:spPr>
      </p:pic>
      <p:pic>
        <p:nvPicPr>
          <p:cNvPr id="8" name="Picture 7" descr="images-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1162" y="3173413"/>
            <a:ext cx="2899331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6684"/>
            <a:ext cx="7467600" cy="5359479"/>
          </a:xfrm>
        </p:spPr>
        <p:txBody>
          <a:bodyPr/>
          <a:lstStyle/>
          <a:p>
            <a:r>
              <a:rPr lang="en-US" dirty="0" smtClean="0"/>
              <a:t>Buffalo </a:t>
            </a:r>
          </a:p>
          <a:p>
            <a:r>
              <a:rPr lang="en-US" dirty="0" smtClean="0"/>
              <a:t>deer </a:t>
            </a:r>
          </a:p>
          <a:p>
            <a:r>
              <a:rPr lang="en-US" dirty="0" smtClean="0"/>
              <a:t>armadillo </a:t>
            </a:r>
          </a:p>
          <a:p>
            <a:r>
              <a:rPr lang="en-US" dirty="0" smtClean="0"/>
              <a:t>rabbit </a:t>
            </a:r>
          </a:p>
          <a:p>
            <a:r>
              <a:rPr lang="en-US" dirty="0" smtClean="0"/>
              <a:t>snakes </a:t>
            </a:r>
          </a:p>
          <a:p>
            <a:r>
              <a:rPr lang="en-US" dirty="0" smtClean="0"/>
              <a:t>lizards </a:t>
            </a:r>
          </a:p>
          <a:p>
            <a:r>
              <a:rPr lang="en-US" dirty="0" smtClean="0"/>
              <a:t>Birds </a:t>
            </a:r>
          </a:p>
          <a:p>
            <a:r>
              <a:rPr lang="en-US" dirty="0" smtClean="0"/>
              <a:t>other meats  </a:t>
            </a:r>
          </a:p>
          <a:p>
            <a:r>
              <a:rPr lang="en-US" dirty="0" smtClean="0"/>
              <a:t>little bit of insects </a:t>
            </a:r>
            <a:endParaRPr lang="en-US" dirty="0"/>
          </a:p>
        </p:txBody>
      </p:sp>
      <p:pic>
        <p:nvPicPr>
          <p:cNvPr id="5" name="P 1" descr="images.jpeg"/>
          <p:cNvPicPr/>
          <p:nvPr/>
        </p:nvPicPr>
        <p:blipFill>
          <a:blip r:embed="rId2"/>
          <a:stretch>
            <a:fillRect/>
          </a:stretch>
        </p:blipFill>
        <p:spPr>
          <a:xfrm>
            <a:off x="3974114" y="1223884"/>
            <a:ext cx="3397752" cy="2217816"/>
          </a:xfrm>
          <a:prstGeom prst="rect">
            <a:avLst/>
          </a:prstGeom>
        </p:spPr>
      </p:pic>
      <p:pic>
        <p:nvPicPr>
          <p:cNvPr id="6" name="P 2" descr="images-1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197835" y="3698082"/>
            <a:ext cx="3174031" cy="2194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165100" y="0"/>
            <a:ext cx="5308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They also ate…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Most people believe that the coahuiltecans worshiped nature like the water the trees and animals.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969" y="3060700"/>
            <a:ext cx="3812076" cy="363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Every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would gather and hunt 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299" y="3403600"/>
            <a:ext cx="5312833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one tribe the men do not where clothes except on special occasions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194</TotalTime>
  <Words>171</Words>
  <Application>Microsoft Macintosh PowerPoint</Application>
  <PresentationFormat>On-screen Show (4:3)</PresentationFormat>
  <Paragraphs>31</Paragraphs>
  <Slides>10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Coahuiltecan Indians</vt:lpstr>
      <vt:lpstr>A little about the coahuiltecan </vt:lpstr>
      <vt:lpstr>               Grouped</vt:lpstr>
      <vt:lpstr>                    Tribes</vt:lpstr>
      <vt:lpstr>   Diet</vt:lpstr>
      <vt:lpstr>Slide 6</vt:lpstr>
      <vt:lpstr>Beliefs</vt:lpstr>
      <vt:lpstr>             Every day</vt:lpstr>
      <vt:lpstr>                 traditions</vt:lpstr>
      <vt:lpstr>My dad says</vt:lpstr>
    </vt:vector>
  </TitlesOfParts>
  <Company>Burleson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Coahuiltecan Indians</dc:title>
  <dc:creator>Lana Cardenas</dc:creator>
  <cp:lastModifiedBy>Samuel Cardenas</cp:lastModifiedBy>
  <cp:revision>14</cp:revision>
  <dcterms:created xsi:type="dcterms:W3CDTF">2011-10-21T12:31:34Z</dcterms:created>
  <dcterms:modified xsi:type="dcterms:W3CDTF">2011-10-21T12:35:20Z</dcterms:modified>
</cp:coreProperties>
</file>